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58" r:id="rId4"/>
    <p:sldId id="259" r:id="rId5"/>
    <p:sldId id="260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A07A-E4B8-4929-86AA-057AF1AF384F}" type="datetimeFigureOut">
              <a:rPr lang="de-DE" smtClean="0"/>
              <a:t>22.12.2022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E5E1CD7-E31D-482E-90C3-2CDD8FC306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29187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A07A-E4B8-4929-86AA-057AF1AF384F}" type="datetimeFigureOut">
              <a:rPr lang="de-DE" smtClean="0"/>
              <a:t>22.12.2022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E5E1CD7-E31D-482E-90C3-2CDD8FC306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4402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A07A-E4B8-4929-86AA-057AF1AF384F}" type="datetimeFigureOut">
              <a:rPr lang="de-DE" smtClean="0"/>
              <a:t>22.12.2022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E5E1CD7-E31D-482E-90C3-2CDD8FC306BB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04772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A07A-E4B8-4929-86AA-057AF1AF384F}" type="datetimeFigureOut">
              <a:rPr lang="de-DE" smtClean="0"/>
              <a:t>22.12.2022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E5E1CD7-E31D-482E-90C3-2CDD8FC306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9291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A07A-E4B8-4929-86AA-057AF1AF384F}" type="datetimeFigureOut">
              <a:rPr lang="de-DE" smtClean="0"/>
              <a:t>22.12.2022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E5E1CD7-E31D-482E-90C3-2CDD8FC306BB}" type="slidenum">
              <a:rPr lang="de-DE" smtClean="0"/>
              <a:t>‹Nr.›</a:t>
            </a:fld>
            <a:endParaRPr lang="de-D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73728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A07A-E4B8-4929-86AA-057AF1AF384F}" type="datetimeFigureOut">
              <a:rPr lang="de-DE" smtClean="0"/>
              <a:t>22.12.2022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E5E1CD7-E31D-482E-90C3-2CDD8FC306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59366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A07A-E4B8-4929-86AA-057AF1AF384F}" type="datetimeFigureOut">
              <a:rPr lang="de-DE" smtClean="0"/>
              <a:t>22.12.2022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1CD7-E31D-482E-90C3-2CDD8FC306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68723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A07A-E4B8-4929-86AA-057AF1AF384F}" type="datetimeFigureOut">
              <a:rPr lang="de-DE" smtClean="0"/>
              <a:t>22.12.2022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1CD7-E31D-482E-90C3-2CDD8FC306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9724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A07A-E4B8-4929-86AA-057AF1AF384F}" type="datetimeFigureOut">
              <a:rPr lang="de-DE" smtClean="0"/>
              <a:t>22.12.2022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1CD7-E31D-482E-90C3-2CDD8FC306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52384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A07A-E4B8-4929-86AA-057AF1AF384F}" type="datetimeFigureOut">
              <a:rPr lang="de-DE" smtClean="0"/>
              <a:t>22.12.2022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E5E1CD7-E31D-482E-90C3-2CDD8FC306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6840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A07A-E4B8-4929-86AA-057AF1AF384F}" type="datetimeFigureOut">
              <a:rPr lang="de-DE" smtClean="0"/>
              <a:t>22.12.2022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E5E1CD7-E31D-482E-90C3-2CDD8FC306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5191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A07A-E4B8-4929-86AA-057AF1AF384F}" type="datetimeFigureOut">
              <a:rPr lang="de-DE" smtClean="0"/>
              <a:t>22.12.2022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E5E1CD7-E31D-482E-90C3-2CDD8FC306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778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A07A-E4B8-4929-86AA-057AF1AF384F}" type="datetimeFigureOut">
              <a:rPr lang="de-DE" smtClean="0"/>
              <a:t>22.12.2022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1CD7-E31D-482E-90C3-2CDD8FC306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0786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A07A-E4B8-4929-86AA-057AF1AF384F}" type="datetimeFigureOut">
              <a:rPr lang="de-DE" smtClean="0"/>
              <a:t>22.12.2022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1CD7-E31D-482E-90C3-2CDD8FC306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3433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A07A-E4B8-4929-86AA-057AF1AF384F}" type="datetimeFigureOut">
              <a:rPr lang="de-DE" smtClean="0"/>
              <a:t>22.12.2022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5E1CD7-E31D-482E-90C3-2CDD8FC306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318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EA07A-E4B8-4929-86AA-057AF1AF384F}" type="datetimeFigureOut">
              <a:rPr lang="de-DE" smtClean="0"/>
              <a:t>22.12.2022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E5E1CD7-E31D-482E-90C3-2CDD8FC306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7598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EA07A-E4B8-4929-86AA-057AF1AF384F}" type="datetimeFigureOut">
              <a:rPr lang="de-DE" smtClean="0"/>
              <a:t>22.12.2022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E5E1CD7-E31D-482E-90C3-2CDD8FC306B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9388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4211" y="685799"/>
            <a:ext cx="8700857" cy="2971801"/>
          </a:xfrm>
        </p:spPr>
        <p:txBody>
          <a:bodyPr>
            <a:normAutofit/>
          </a:bodyPr>
          <a:lstStyle/>
          <a:p>
            <a:r>
              <a:rPr lang="de-DE" dirty="0" smtClean="0"/>
              <a:t>Aufgaben Klassenelternsprecher*in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977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Wird durch die Klassenelternversammlung (Elternabend) meist in der ersten und dritten Klassenstufe gewählt.</a:t>
            </a:r>
          </a:p>
          <a:p>
            <a:r>
              <a:rPr lang="de-DE" dirty="0" smtClean="0"/>
              <a:t>Vertritt die Belange der Klasse gegenüber der Schule.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335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Aufgaben: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dirty="0" smtClean="0"/>
              <a:t>Einberufung der Klassenelternversammlung (Elternabend)</a:t>
            </a:r>
          </a:p>
          <a:p>
            <a:r>
              <a:rPr lang="de-DE" dirty="0" smtClean="0"/>
              <a:t>Mindestens zwei in einem Schuljahr</a:t>
            </a:r>
          </a:p>
          <a:p>
            <a:r>
              <a:rPr lang="de-DE" dirty="0" smtClean="0"/>
              <a:t>Festlegung Termin, Ort und Inhalt in Absprache mit Klassenleitung</a:t>
            </a:r>
          </a:p>
          <a:p>
            <a:r>
              <a:rPr lang="de-DE" dirty="0" smtClean="0"/>
              <a:t>2-wöchige Einladungsfrist über die Schule</a:t>
            </a:r>
          </a:p>
          <a:p>
            <a:r>
              <a:rPr lang="de-DE" dirty="0" smtClean="0"/>
              <a:t>In besonders dringenden Fällen mündlich ohne Frist möglich</a:t>
            </a:r>
          </a:p>
          <a:p>
            <a:r>
              <a:rPr lang="de-DE" dirty="0" smtClean="0"/>
              <a:t>Tagesordnung </a:t>
            </a:r>
          </a:p>
          <a:p>
            <a:r>
              <a:rPr lang="de-DE" dirty="0" smtClean="0"/>
              <a:t>Falls benötigt, den Termin auch an mögliche Teilnehmer*innen weitergeben</a:t>
            </a:r>
          </a:p>
          <a:p>
            <a:r>
              <a:rPr lang="de-DE" dirty="0" smtClean="0"/>
              <a:t>Eine außerordentliche KEV auf Antrag von mindestens 5 Mitgliedern</a:t>
            </a:r>
          </a:p>
          <a:p>
            <a:r>
              <a:rPr lang="de-DE" dirty="0" smtClean="0"/>
              <a:t>Zustimmung bei Geldsammlungen</a:t>
            </a:r>
          </a:p>
          <a:p>
            <a:r>
              <a:rPr lang="de-DE" dirty="0" smtClean="0"/>
              <a:t>Schaffung einer guten Klassenelterngemeinschaft (alle Eltern stehen in der Verantwortung), mögliche Mithilfe bei Schulfesten</a:t>
            </a:r>
          </a:p>
          <a:p>
            <a:r>
              <a:rPr lang="de-DE" dirty="0" smtClean="0"/>
              <a:t>Vernetzung SEB  gewünscht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5663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Wahl: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KES wird im Normalfall für 2 Jahre gewählt</a:t>
            </a:r>
          </a:p>
          <a:p>
            <a:r>
              <a:rPr lang="de-DE" dirty="0" smtClean="0"/>
              <a:t>Abwahl ist möglich. Dazu muss eine KEV abgehalten werden mit Einladung (2 Wochen Vorlauf)</a:t>
            </a:r>
          </a:p>
          <a:p>
            <a:r>
              <a:rPr lang="de-DE" dirty="0" smtClean="0"/>
              <a:t>Aus dem Amt scheidet der KES aus folgenden Gründen:</a:t>
            </a:r>
          </a:p>
          <a:p>
            <a:r>
              <a:rPr lang="de-DE" dirty="0" smtClean="0"/>
              <a:t>Das Kind verlässt die Klasse</a:t>
            </a:r>
          </a:p>
          <a:p>
            <a:r>
              <a:rPr lang="de-DE" dirty="0" smtClean="0"/>
              <a:t>KES tritt zurück</a:t>
            </a:r>
          </a:p>
          <a:p>
            <a:r>
              <a:rPr lang="de-DE" dirty="0" smtClean="0"/>
              <a:t>Wird von KEV abgewählt</a:t>
            </a:r>
          </a:p>
          <a:p>
            <a:endParaRPr lang="de-DE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941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Ziel:</a:t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Gute Vernetzung und Kommunikation mit Eltern und Klassenleitung</a:t>
            </a:r>
          </a:p>
          <a:p>
            <a:r>
              <a:rPr lang="de-DE" dirty="0" smtClean="0"/>
              <a:t>Zusammenarbeit mit Klassenleitung, SEB und Schulleitung</a:t>
            </a:r>
          </a:p>
          <a:p>
            <a:r>
              <a:rPr lang="de-DE" dirty="0" smtClean="0"/>
              <a:t>Hilfe bei der Organisation von Klassenfesten/Schulfesten</a:t>
            </a:r>
          </a:p>
          <a:p>
            <a:r>
              <a:rPr lang="de-DE" dirty="0" smtClean="0"/>
              <a:t>Bei Fragen Ansprechpartner SEB und Schulleitung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529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Praxisfall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Eltern-Lehrkraft/Eltern-KES/KES-Lehrkraft/KES-SEB-Eltern-SL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1299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187</Words>
  <Application>Microsoft Office PowerPoint</Application>
  <PresentationFormat>Breitbild</PresentationFormat>
  <Paragraphs>29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Fetzen</vt:lpstr>
      <vt:lpstr>Aufgaben Klassenelternsprecher*in</vt:lpstr>
      <vt:lpstr>PowerPoint-Präsentation</vt:lpstr>
      <vt:lpstr>Aufgaben:</vt:lpstr>
      <vt:lpstr>Wahl:</vt:lpstr>
      <vt:lpstr>Ziel: </vt:lpstr>
      <vt:lpstr>Praxisfall </vt:lpstr>
    </vt:vector>
  </TitlesOfParts>
  <Company>Verbandsgemeinde Wonnegau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Aufgaben Klassenelternsprecher*in</dc:title>
  <dc:creator>Clemenz, Sabine</dc:creator>
  <cp:lastModifiedBy>Clemenz, Sabine</cp:lastModifiedBy>
  <cp:revision>9</cp:revision>
  <dcterms:created xsi:type="dcterms:W3CDTF">2022-10-14T06:00:29Z</dcterms:created>
  <dcterms:modified xsi:type="dcterms:W3CDTF">2022-12-22T07:17:00Z</dcterms:modified>
</cp:coreProperties>
</file>