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a:t>Titelmasterformat durch Klicken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57DEA07A-E4B8-4929-86AA-057AF1AF384F}" type="datetimeFigureOut">
              <a:rPr lang="de-DE" smtClean="0"/>
              <a:t>27.10.2022</a:t>
            </a:fld>
            <a:endParaRPr lang="de-DE"/>
          </a:p>
        </p:txBody>
      </p:sp>
      <p:sp>
        <p:nvSpPr>
          <p:cNvPr id="5" name="Footer Placeholder 4"/>
          <p:cNvSpPr>
            <a:spLocks noGrp="1"/>
          </p:cNvSpPr>
          <p:nvPr>
            <p:ph type="ftr" sz="quarter" idx="11"/>
          </p:nvPr>
        </p:nvSpPr>
        <p:spPr/>
        <p:txBody>
          <a:bodyPr/>
          <a:lstStyle/>
          <a:p>
            <a:endParaRPr lang="de-D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E5E1CD7-E31D-482E-90C3-2CDD8FC306BB}" type="slidenum">
              <a:rPr lang="de-DE" smtClean="0"/>
              <a:t>‹Nr.›</a:t>
            </a:fld>
            <a:endParaRPr lang="de-DE"/>
          </a:p>
        </p:txBody>
      </p:sp>
    </p:spTree>
    <p:extLst>
      <p:ext uri="{BB962C8B-B14F-4D97-AF65-F5344CB8AC3E}">
        <p14:creationId xmlns:p14="http://schemas.microsoft.com/office/powerpoint/2010/main" val="122918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57DEA07A-E4B8-4929-86AA-057AF1AF384F}" type="datetimeFigureOut">
              <a:rPr lang="de-DE" smtClean="0"/>
              <a:t>27.10.2022</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5E1CD7-E31D-482E-90C3-2CDD8FC306BB}" type="slidenum">
              <a:rPr lang="de-DE" smtClean="0"/>
              <a:t>‹Nr.›</a:t>
            </a:fld>
            <a:endParaRPr lang="de-DE"/>
          </a:p>
        </p:txBody>
      </p:sp>
    </p:spTree>
    <p:extLst>
      <p:ext uri="{BB962C8B-B14F-4D97-AF65-F5344CB8AC3E}">
        <p14:creationId xmlns:p14="http://schemas.microsoft.com/office/powerpoint/2010/main" val="2074402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Titelmasterformat durch Klicken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Formatvorlagen des Textmasters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57DEA07A-E4B8-4929-86AA-057AF1AF384F}" type="datetimeFigureOut">
              <a:rPr lang="de-DE" smtClean="0"/>
              <a:t>27.10.2022</a:t>
            </a:fld>
            <a:endParaRPr lang="de-DE"/>
          </a:p>
        </p:txBody>
      </p:sp>
      <p:sp>
        <p:nvSpPr>
          <p:cNvPr id="5" name="Footer Placeholder 4"/>
          <p:cNvSpPr>
            <a:spLocks noGrp="1"/>
          </p:cNvSpPr>
          <p:nvPr>
            <p:ph type="ftr" sz="quarter" idx="11"/>
          </p:nvPr>
        </p:nvSpPr>
        <p:spPr/>
        <p:txBody>
          <a:bodyPr/>
          <a:lstStyle/>
          <a:p>
            <a:endParaRPr lang="de-D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5E1CD7-E31D-482E-90C3-2CDD8FC306BB}" type="slidenum">
              <a:rPr lang="de-DE" smtClean="0"/>
              <a:t>‹Nr.›</a:t>
            </a:fld>
            <a:endParaRPr lang="de-D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00477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a:t>Titelmasterformat durch Klicken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Formatvorlagen des Textmasters bearbeiten</a:t>
            </a:r>
          </a:p>
        </p:txBody>
      </p:sp>
      <p:sp>
        <p:nvSpPr>
          <p:cNvPr id="5" name="Date Placeholder 4"/>
          <p:cNvSpPr>
            <a:spLocks noGrp="1"/>
          </p:cNvSpPr>
          <p:nvPr>
            <p:ph type="dt" sz="half" idx="10"/>
          </p:nvPr>
        </p:nvSpPr>
        <p:spPr/>
        <p:txBody>
          <a:bodyPr/>
          <a:lstStyle/>
          <a:p>
            <a:fld id="{57DEA07A-E4B8-4929-86AA-057AF1AF384F}" type="datetimeFigureOut">
              <a:rPr lang="de-DE" smtClean="0"/>
              <a:t>27.10.2022</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5E1CD7-E31D-482E-90C3-2CDD8FC306BB}" type="slidenum">
              <a:rPr lang="de-DE" smtClean="0"/>
              <a:t>‹Nr.›</a:t>
            </a:fld>
            <a:endParaRPr lang="de-DE"/>
          </a:p>
        </p:txBody>
      </p:sp>
    </p:spTree>
    <p:extLst>
      <p:ext uri="{BB962C8B-B14F-4D97-AF65-F5344CB8AC3E}">
        <p14:creationId xmlns:p14="http://schemas.microsoft.com/office/powerpoint/2010/main" val="3769291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Formatvorlagen des Textmasters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Formatvorlagen des Textmasters bearbeiten</a:t>
            </a:r>
          </a:p>
        </p:txBody>
      </p:sp>
      <p:sp>
        <p:nvSpPr>
          <p:cNvPr id="5" name="Date Placeholder 4"/>
          <p:cNvSpPr>
            <a:spLocks noGrp="1"/>
          </p:cNvSpPr>
          <p:nvPr>
            <p:ph type="dt" sz="half" idx="10"/>
          </p:nvPr>
        </p:nvSpPr>
        <p:spPr/>
        <p:txBody>
          <a:bodyPr/>
          <a:lstStyle/>
          <a:p>
            <a:fld id="{57DEA07A-E4B8-4929-86AA-057AF1AF384F}" type="datetimeFigureOut">
              <a:rPr lang="de-DE" smtClean="0"/>
              <a:t>27.10.2022</a:t>
            </a:fld>
            <a:endParaRPr lang="de-DE"/>
          </a:p>
        </p:txBody>
      </p:sp>
      <p:sp>
        <p:nvSpPr>
          <p:cNvPr id="6" name="Footer Placeholder 5"/>
          <p:cNvSpPr>
            <a:spLocks noGrp="1"/>
          </p:cNvSpPr>
          <p:nvPr>
            <p:ph type="ftr" sz="quarter" idx="11"/>
          </p:nvPr>
        </p:nvSpPr>
        <p:spPr/>
        <p:txBody>
          <a:bodyPr/>
          <a:lstStyle/>
          <a:p>
            <a:endParaRPr lang="de-D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5E1CD7-E31D-482E-90C3-2CDD8FC306BB}" type="slidenum">
              <a:rPr lang="de-DE" smtClean="0"/>
              <a:t>‹Nr.›</a:t>
            </a:fld>
            <a:endParaRPr lang="de-D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07372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Formatvorlagen des Textmasters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Formatvorlagen des Textmasters bearbeiten</a:t>
            </a:r>
          </a:p>
        </p:txBody>
      </p:sp>
      <p:sp>
        <p:nvSpPr>
          <p:cNvPr id="5" name="Date Placeholder 4"/>
          <p:cNvSpPr>
            <a:spLocks noGrp="1"/>
          </p:cNvSpPr>
          <p:nvPr>
            <p:ph type="dt" sz="half" idx="10"/>
          </p:nvPr>
        </p:nvSpPr>
        <p:spPr/>
        <p:txBody>
          <a:bodyPr/>
          <a:lstStyle/>
          <a:p>
            <a:fld id="{57DEA07A-E4B8-4929-86AA-057AF1AF384F}" type="datetimeFigureOut">
              <a:rPr lang="de-DE" smtClean="0"/>
              <a:t>27.10.2022</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5E1CD7-E31D-482E-90C3-2CDD8FC306BB}" type="slidenum">
              <a:rPr lang="de-DE" smtClean="0"/>
              <a:t>‹Nr.›</a:t>
            </a:fld>
            <a:endParaRPr lang="de-DE"/>
          </a:p>
        </p:txBody>
      </p:sp>
    </p:spTree>
    <p:extLst>
      <p:ext uri="{BB962C8B-B14F-4D97-AF65-F5344CB8AC3E}">
        <p14:creationId xmlns:p14="http://schemas.microsoft.com/office/powerpoint/2010/main" val="3595936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7DEA07A-E4B8-4929-86AA-057AF1AF384F}" type="datetimeFigureOut">
              <a:rPr lang="de-DE" smtClean="0"/>
              <a:t>27.10.2022</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5E1CD7-E31D-482E-90C3-2CDD8FC306BB}" type="slidenum">
              <a:rPr lang="de-DE" smtClean="0"/>
              <a:t>‹Nr.›</a:t>
            </a:fld>
            <a:endParaRPr lang="de-DE"/>
          </a:p>
        </p:txBody>
      </p:sp>
    </p:spTree>
    <p:extLst>
      <p:ext uri="{BB962C8B-B14F-4D97-AF65-F5344CB8AC3E}">
        <p14:creationId xmlns:p14="http://schemas.microsoft.com/office/powerpoint/2010/main" val="1636872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7DEA07A-E4B8-4929-86AA-057AF1AF384F}" type="datetimeFigureOut">
              <a:rPr lang="de-DE" smtClean="0"/>
              <a:t>27.10.2022</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5E1CD7-E31D-482E-90C3-2CDD8FC306BB}" type="slidenum">
              <a:rPr lang="de-DE" smtClean="0"/>
              <a:t>‹Nr.›</a:t>
            </a:fld>
            <a:endParaRPr lang="de-DE"/>
          </a:p>
        </p:txBody>
      </p:sp>
    </p:spTree>
    <p:extLst>
      <p:ext uri="{BB962C8B-B14F-4D97-AF65-F5344CB8AC3E}">
        <p14:creationId xmlns:p14="http://schemas.microsoft.com/office/powerpoint/2010/main" val="3519724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a:t>Titelmasterformat durch Klicken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7DEA07A-E4B8-4929-86AA-057AF1AF384F}" type="datetimeFigureOut">
              <a:rPr lang="de-DE" smtClean="0"/>
              <a:t>27.10.2022</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5E1CD7-E31D-482E-90C3-2CDD8FC306BB}" type="slidenum">
              <a:rPr lang="de-DE" smtClean="0"/>
              <a:t>‹Nr.›</a:t>
            </a:fld>
            <a:endParaRPr lang="de-DE"/>
          </a:p>
        </p:txBody>
      </p:sp>
    </p:spTree>
    <p:extLst>
      <p:ext uri="{BB962C8B-B14F-4D97-AF65-F5344CB8AC3E}">
        <p14:creationId xmlns:p14="http://schemas.microsoft.com/office/powerpoint/2010/main" val="1252384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57DEA07A-E4B8-4929-86AA-057AF1AF384F}" type="datetimeFigureOut">
              <a:rPr lang="de-DE" smtClean="0"/>
              <a:t>27.10.2022</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5E1CD7-E31D-482E-90C3-2CDD8FC306BB}" type="slidenum">
              <a:rPr lang="de-DE" smtClean="0"/>
              <a:t>‹Nr.›</a:t>
            </a:fld>
            <a:endParaRPr lang="de-DE"/>
          </a:p>
        </p:txBody>
      </p:sp>
    </p:spTree>
    <p:extLst>
      <p:ext uri="{BB962C8B-B14F-4D97-AF65-F5344CB8AC3E}">
        <p14:creationId xmlns:p14="http://schemas.microsoft.com/office/powerpoint/2010/main" val="1906840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57DEA07A-E4B8-4929-86AA-057AF1AF384F}" type="datetimeFigureOut">
              <a:rPr lang="de-DE" smtClean="0"/>
              <a:t>27.10.2022</a:t>
            </a:fld>
            <a:endParaRPr lang="de-DE"/>
          </a:p>
        </p:txBody>
      </p:sp>
      <p:sp>
        <p:nvSpPr>
          <p:cNvPr id="6" name="Footer Placeholder 5"/>
          <p:cNvSpPr>
            <a:spLocks noGrp="1"/>
          </p:cNvSpPr>
          <p:nvPr>
            <p:ph type="ftr" sz="quarter" idx="11"/>
          </p:nvPr>
        </p:nvSpPr>
        <p:spPr/>
        <p:txBody>
          <a:bodyPr/>
          <a:lstStyle/>
          <a:p>
            <a:endParaRPr lang="de-D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E5E1CD7-E31D-482E-90C3-2CDD8FC306BB}" type="slidenum">
              <a:rPr lang="de-DE" smtClean="0"/>
              <a:t>‹Nr.›</a:t>
            </a:fld>
            <a:endParaRPr lang="de-DE"/>
          </a:p>
        </p:txBody>
      </p:sp>
    </p:spTree>
    <p:extLst>
      <p:ext uri="{BB962C8B-B14F-4D97-AF65-F5344CB8AC3E}">
        <p14:creationId xmlns:p14="http://schemas.microsoft.com/office/powerpoint/2010/main" val="2695191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7DEA07A-E4B8-4929-86AA-057AF1AF384F}" type="datetimeFigureOut">
              <a:rPr lang="de-DE" smtClean="0"/>
              <a:t>27.10.2022</a:t>
            </a:fld>
            <a:endParaRPr lang="de-DE"/>
          </a:p>
        </p:txBody>
      </p:sp>
      <p:sp>
        <p:nvSpPr>
          <p:cNvPr id="8" name="Footer Placeholder 7"/>
          <p:cNvSpPr>
            <a:spLocks noGrp="1"/>
          </p:cNvSpPr>
          <p:nvPr>
            <p:ph type="ftr" sz="quarter" idx="11"/>
          </p:nvPr>
        </p:nvSpPr>
        <p:spPr/>
        <p:txBody>
          <a:bodyPr/>
          <a:lstStyle/>
          <a:p>
            <a:endParaRPr lang="de-D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E5E1CD7-E31D-482E-90C3-2CDD8FC306BB}" type="slidenum">
              <a:rPr lang="de-DE" smtClean="0"/>
              <a:t>‹Nr.›</a:t>
            </a:fld>
            <a:endParaRPr lang="de-DE"/>
          </a:p>
        </p:txBody>
      </p:sp>
    </p:spTree>
    <p:extLst>
      <p:ext uri="{BB962C8B-B14F-4D97-AF65-F5344CB8AC3E}">
        <p14:creationId xmlns:p14="http://schemas.microsoft.com/office/powerpoint/2010/main" val="1247781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57DEA07A-E4B8-4929-86AA-057AF1AF384F}" type="datetimeFigureOut">
              <a:rPr lang="de-DE" smtClean="0"/>
              <a:t>27.10.2022</a:t>
            </a:fld>
            <a:endParaRPr lang="de-DE"/>
          </a:p>
        </p:txBody>
      </p:sp>
      <p:sp>
        <p:nvSpPr>
          <p:cNvPr id="4" name="Footer Placeholder 3"/>
          <p:cNvSpPr>
            <a:spLocks noGrp="1"/>
          </p:cNvSpPr>
          <p:nvPr>
            <p:ph type="ftr" sz="quarter" idx="11"/>
          </p:nvPr>
        </p:nvSpPr>
        <p:spPr/>
        <p:txBody>
          <a:bodyPr/>
          <a:lstStyle/>
          <a:p>
            <a:endParaRPr lang="de-D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E5E1CD7-E31D-482E-90C3-2CDD8FC306BB}" type="slidenum">
              <a:rPr lang="de-DE" smtClean="0"/>
              <a:t>‹Nr.›</a:t>
            </a:fld>
            <a:endParaRPr lang="de-DE"/>
          </a:p>
        </p:txBody>
      </p:sp>
    </p:spTree>
    <p:extLst>
      <p:ext uri="{BB962C8B-B14F-4D97-AF65-F5344CB8AC3E}">
        <p14:creationId xmlns:p14="http://schemas.microsoft.com/office/powerpoint/2010/main" val="1130786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DEA07A-E4B8-4929-86AA-057AF1AF384F}" type="datetimeFigureOut">
              <a:rPr lang="de-DE" smtClean="0"/>
              <a:t>27.10.2022</a:t>
            </a:fld>
            <a:endParaRPr lang="de-DE"/>
          </a:p>
        </p:txBody>
      </p:sp>
      <p:sp>
        <p:nvSpPr>
          <p:cNvPr id="3" name="Footer Placeholder 2"/>
          <p:cNvSpPr>
            <a:spLocks noGrp="1"/>
          </p:cNvSpPr>
          <p:nvPr>
            <p:ph type="ftr" sz="quarter" idx="11"/>
          </p:nvPr>
        </p:nvSpPr>
        <p:spPr/>
        <p:txBody>
          <a:bodyPr/>
          <a:lstStyle/>
          <a:p>
            <a:endParaRPr lang="de-D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E5E1CD7-E31D-482E-90C3-2CDD8FC306BB}" type="slidenum">
              <a:rPr lang="de-DE" smtClean="0"/>
              <a:t>‹Nr.›</a:t>
            </a:fld>
            <a:endParaRPr lang="de-DE"/>
          </a:p>
        </p:txBody>
      </p:sp>
    </p:spTree>
    <p:extLst>
      <p:ext uri="{BB962C8B-B14F-4D97-AF65-F5344CB8AC3E}">
        <p14:creationId xmlns:p14="http://schemas.microsoft.com/office/powerpoint/2010/main" val="1213433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a:t>Titelmasterformat durch Klicken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57DEA07A-E4B8-4929-86AA-057AF1AF384F}" type="datetimeFigureOut">
              <a:rPr lang="de-DE" smtClean="0"/>
              <a:t>27.10.2022</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E5E1CD7-E31D-482E-90C3-2CDD8FC306BB}" type="slidenum">
              <a:rPr lang="de-DE" smtClean="0"/>
              <a:t>‹Nr.›</a:t>
            </a:fld>
            <a:endParaRPr lang="de-DE"/>
          </a:p>
        </p:txBody>
      </p:sp>
    </p:spTree>
    <p:extLst>
      <p:ext uri="{BB962C8B-B14F-4D97-AF65-F5344CB8AC3E}">
        <p14:creationId xmlns:p14="http://schemas.microsoft.com/office/powerpoint/2010/main" val="543183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57DEA07A-E4B8-4929-86AA-057AF1AF384F}" type="datetimeFigureOut">
              <a:rPr lang="de-DE" smtClean="0"/>
              <a:t>27.10.2022</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5E1CD7-E31D-482E-90C3-2CDD8FC306BB}" type="slidenum">
              <a:rPr lang="de-DE" smtClean="0"/>
              <a:t>‹Nr.›</a:t>
            </a:fld>
            <a:endParaRPr lang="de-DE"/>
          </a:p>
        </p:txBody>
      </p:sp>
    </p:spTree>
    <p:extLst>
      <p:ext uri="{BB962C8B-B14F-4D97-AF65-F5344CB8AC3E}">
        <p14:creationId xmlns:p14="http://schemas.microsoft.com/office/powerpoint/2010/main" val="2867598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7DEA07A-E4B8-4929-86AA-057AF1AF384F}" type="datetimeFigureOut">
              <a:rPr lang="de-DE" smtClean="0"/>
              <a:t>27.10.2022</a:t>
            </a:fld>
            <a:endParaRPr lang="de-D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E5E1CD7-E31D-482E-90C3-2CDD8FC306BB}" type="slidenum">
              <a:rPr lang="de-DE" smtClean="0"/>
              <a:t>‹Nr.›</a:t>
            </a:fld>
            <a:endParaRPr lang="de-DE"/>
          </a:p>
        </p:txBody>
      </p:sp>
    </p:spTree>
    <p:extLst>
      <p:ext uri="{BB962C8B-B14F-4D97-AF65-F5344CB8AC3E}">
        <p14:creationId xmlns:p14="http://schemas.microsoft.com/office/powerpoint/2010/main" val="318938858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4211" y="685799"/>
            <a:ext cx="8700857" cy="2971801"/>
          </a:xfrm>
        </p:spPr>
        <p:txBody>
          <a:bodyPr>
            <a:normAutofit/>
          </a:bodyPr>
          <a:lstStyle/>
          <a:p>
            <a:r>
              <a:rPr lang="de-DE" dirty="0"/>
              <a:t>Was macht der SEB?</a:t>
            </a:r>
            <a:br>
              <a:rPr lang="de-DE" dirty="0"/>
            </a:br>
            <a:br>
              <a:rPr lang="de-DE" dirty="0"/>
            </a:br>
            <a:endParaRPr lang="de-DE" dirty="0"/>
          </a:p>
        </p:txBody>
      </p:sp>
      <p:sp>
        <p:nvSpPr>
          <p:cNvPr id="3" name="Untertitel 2"/>
          <p:cNvSpPr>
            <a:spLocks noGrp="1"/>
          </p:cNvSpPr>
          <p:nvPr>
            <p:ph type="subTitle" idx="1"/>
          </p:nvPr>
        </p:nvSpPr>
        <p:spPr>
          <a:xfrm>
            <a:off x="1901315" y="2865858"/>
            <a:ext cx="8915399" cy="1126283"/>
          </a:xfrm>
        </p:spPr>
        <p:txBody>
          <a:bodyPr>
            <a:noAutofit/>
          </a:bodyPr>
          <a:lstStyle/>
          <a:p>
            <a:r>
              <a:rPr lang="de-DE" dirty="0">
                <a:effectLst/>
                <a:cs typeface="Arial" panose="020B0604020202020204" pitchFamily="34" charset="0"/>
              </a:rPr>
              <a:t>Der Schulelternbeirat hat die Aufgabe, die Erziehungs- und Unterrichtsarbeit der Schule zu fördern und mitzugestalten. Der Schulelternbeirat soll die Schule beraten, sie unterstützen, ihr Anregungen geben und Vorschläge unterbreiten (§ 40 SchulG).</a:t>
            </a:r>
          </a:p>
          <a:p>
            <a:r>
              <a:rPr lang="de-DE" dirty="0">
                <a:effectLst/>
                <a:cs typeface="Arial" panose="020B0604020202020204" pitchFamily="34" charset="0"/>
              </a:rPr>
              <a:t>Dieses Elterngremium arbeitet direkt mit der Schulleitung und dem Lehrerkollegium zusammen. Durch eine Reihe von Mitwirkungsrechten im Schulgesetz wird der Schulelternbeirat an Entscheidungen beteiligt, die für die ganze Schule von Bedeutung sind.</a:t>
            </a:r>
            <a:endParaRPr lang="de-DE" dirty="0">
              <a:cs typeface="Arial" panose="020B0604020202020204" pitchFamily="34" charset="0"/>
            </a:endParaRPr>
          </a:p>
        </p:txBody>
      </p:sp>
    </p:spTree>
    <p:extLst>
      <p:ext uri="{BB962C8B-B14F-4D97-AF65-F5344CB8AC3E}">
        <p14:creationId xmlns:p14="http://schemas.microsoft.com/office/powerpoint/2010/main" val="4199771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t>Unterstützungsmöglichkeiten des SEB</a:t>
            </a:r>
          </a:p>
        </p:txBody>
      </p:sp>
      <p:sp>
        <p:nvSpPr>
          <p:cNvPr id="5" name="Inhaltsplatzhalter 4"/>
          <p:cNvSpPr>
            <a:spLocks noGrp="1"/>
          </p:cNvSpPr>
          <p:nvPr>
            <p:ph idx="1"/>
          </p:nvPr>
        </p:nvSpPr>
        <p:spPr/>
        <p:txBody>
          <a:bodyPr/>
          <a:lstStyle/>
          <a:p>
            <a:r>
              <a:rPr lang="de-DE" dirty="0"/>
              <a:t>Eltern haben Fragen zu einem Gespräch mit der Lehrkraft.</a:t>
            </a:r>
          </a:p>
          <a:p>
            <a:r>
              <a:rPr lang="de-DE" dirty="0"/>
              <a:t>Eltern suchen eine unterstützende Person für ein Gespräch mit der Lehrkraft.</a:t>
            </a:r>
          </a:p>
          <a:p>
            <a:r>
              <a:rPr lang="de-DE" dirty="0"/>
              <a:t>Klassenelternsprecher*innen haben Fragen zu Themen, die ihre Klasse betreffen.</a:t>
            </a:r>
          </a:p>
        </p:txBody>
      </p:sp>
    </p:spTree>
    <p:extLst>
      <p:ext uri="{BB962C8B-B14F-4D97-AF65-F5344CB8AC3E}">
        <p14:creationId xmlns:p14="http://schemas.microsoft.com/office/powerpoint/2010/main" val="1573358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Beispiele für Beteiligung des SEB</a:t>
            </a:r>
          </a:p>
        </p:txBody>
      </p:sp>
      <p:sp>
        <p:nvSpPr>
          <p:cNvPr id="3" name="Inhaltsplatzhalter 2"/>
          <p:cNvSpPr>
            <a:spLocks noGrp="1"/>
          </p:cNvSpPr>
          <p:nvPr>
            <p:ph idx="1"/>
          </p:nvPr>
        </p:nvSpPr>
        <p:spPr/>
        <p:txBody>
          <a:bodyPr>
            <a:normAutofit/>
          </a:bodyPr>
          <a:lstStyle/>
          <a:p>
            <a:r>
              <a:rPr lang="de-DE" dirty="0"/>
              <a:t>Planungen eines Schulneubaus</a:t>
            </a:r>
          </a:p>
          <a:p>
            <a:r>
              <a:rPr lang="de-DE" dirty="0"/>
              <a:t>Festlegung der beweglichen Ferientage</a:t>
            </a:r>
          </a:p>
          <a:p>
            <a:r>
              <a:rPr lang="de-DE" dirty="0"/>
              <a:t>Austausch über weitere Themen wie Klassenfahrten, Projektwoche, Bewertung von Leistungsnachweisen</a:t>
            </a:r>
          </a:p>
          <a:p>
            <a:endParaRPr lang="de-DE" dirty="0"/>
          </a:p>
          <a:p>
            <a:r>
              <a:rPr lang="de-DE" dirty="0"/>
              <a:t>Darüber hinaus gibt es auch Fälle, in den eine Einigung zwischen SL und SEB erzielt werden soll oder sogar eine Zustimmung des SEB eingeholt werden muss (z.B. Abschluss Schulpartnerschaft)</a:t>
            </a:r>
          </a:p>
        </p:txBody>
      </p:sp>
    </p:spTree>
    <p:extLst>
      <p:ext uri="{BB962C8B-B14F-4D97-AF65-F5344CB8AC3E}">
        <p14:creationId xmlns:p14="http://schemas.microsoft.com/office/powerpoint/2010/main" val="1595663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Wahl:</a:t>
            </a:r>
          </a:p>
        </p:txBody>
      </p:sp>
      <p:sp>
        <p:nvSpPr>
          <p:cNvPr id="3" name="Inhaltsplatzhalter 2"/>
          <p:cNvSpPr>
            <a:spLocks noGrp="1"/>
          </p:cNvSpPr>
          <p:nvPr>
            <p:ph idx="1"/>
          </p:nvPr>
        </p:nvSpPr>
        <p:spPr/>
        <p:txBody>
          <a:bodyPr/>
          <a:lstStyle/>
          <a:p>
            <a:r>
              <a:rPr lang="de-DE" dirty="0"/>
              <a:t>SEB wird im Normalfall für 2 Jahre gewählt</a:t>
            </a:r>
          </a:p>
          <a:p>
            <a:r>
              <a:rPr lang="de-DE" dirty="0"/>
              <a:t>Nächste Wahl Herbst 2023, derzeit 8 Mitglieder und 8 Nachrücker</a:t>
            </a:r>
          </a:p>
          <a:p>
            <a:r>
              <a:rPr lang="de-DE" dirty="0"/>
              <a:t>Treffen alle 2-3 Monate mit SL</a:t>
            </a:r>
          </a:p>
          <a:p>
            <a:r>
              <a:rPr lang="de-DE" dirty="0"/>
              <a:t>Teilnahme an Gesamtkonferenzen</a:t>
            </a:r>
          </a:p>
          <a:p>
            <a:endParaRPr lang="de-DE" dirty="0"/>
          </a:p>
          <a:p>
            <a:endParaRPr lang="de-DE" dirty="0"/>
          </a:p>
          <a:p>
            <a:r>
              <a:rPr lang="de-DE" dirty="0"/>
              <a:t>Wir freuen uns auf Eure/Ihre Mitwirkung</a:t>
            </a:r>
          </a:p>
          <a:p>
            <a:endParaRPr lang="de-DE" dirty="0"/>
          </a:p>
        </p:txBody>
      </p:sp>
    </p:spTree>
    <p:extLst>
      <p:ext uri="{BB962C8B-B14F-4D97-AF65-F5344CB8AC3E}">
        <p14:creationId xmlns:p14="http://schemas.microsoft.com/office/powerpoint/2010/main" val="1569411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Praxisfall</a:t>
            </a:r>
            <a:br>
              <a:rPr lang="de-DE" dirty="0"/>
            </a:br>
            <a:endParaRPr lang="de-DE" dirty="0"/>
          </a:p>
        </p:txBody>
      </p:sp>
      <p:sp>
        <p:nvSpPr>
          <p:cNvPr id="3" name="Inhaltsplatzhalter 2"/>
          <p:cNvSpPr>
            <a:spLocks noGrp="1"/>
          </p:cNvSpPr>
          <p:nvPr>
            <p:ph idx="1"/>
          </p:nvPr>
        </p:nvSpPr>
        <p:spPr/>
        <p:txBody>
          <a:bodyPr/>
          <a:lstStyle/>
          <a:p>
            <a:pPr marL="0" indent="0">
              <a:buNone/>
            </a:pPr>
            <a:r>
              <a:rPr lang="de-DE" dirty="0"/>
              <a:t>Eltern-Lehrkraft/Eltern-KES/KES-Lehrkraft/KES-SEB-Eltern-SL</a:t>
            </a:r>
          </a:p>
          <a:p>
            <a:pPr marL="0" indent="0">
              <a:buNone/>
            </a:pPr>
            <a:endParaRPr lang="de-DE" dirty="0"/>
          </a:p>
          <a:p>
            <a:pPr marL="0" indent="0">
              <a:buNone/>
            </a:pPr>
            <a:endParaRPr lang="de-DE" dirty="0"/>
          </a:p>
          <a:p>
            <a:pPr marL="0" indent="0">
              <a:buNone/>
            </a:pPr>
            <a:r>
              <a:rPr lang="de-DE" dirty="0"/>
              <a:t>Fragen und Antworten</a:t>
            </a:r>
          </a:p>
        </p:txBody>
      </p:sp>
    </p:spTree>
    <p:extLst>
      <p:ext uri="{BB962C8B-B14F-4D97-AF65-F5344CB8AC3E}">
        <p14:creationId xmlns:p14="http://schemas.microsoft.com/office/powerpoint/2010/main" val="2675297570"/>
      </p:ext>
    </p:extLst>
  </p:cSld>
  <p:clrMapOvr>
    <a:masterClrMapping/>
  </p:clrMapOvr>
</p:sld>
</file>

<file path=ppt/theme/theme1.xml><?xml version="1.0" encoding="utf-8"?>
<a:theme xmlns:a="http://schemas.openxmlformats.org/drawingml/2006/main" name="Fetzen">
  <a:themeElements>
    <a:clrScheme name="Fetze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etz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tz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226</Words>
  <Application>Microsoft Office PowerPoint</Application>
  <PresentationFormat>Breitbild</PresentationFormat>
  <Paragraphs>26</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Century Gothic</vt:lpstr>
      <vt:lpstr>Wingdings 3</vt:lpstr>
      <vt:lpstr>Fetzen</vt:lpstr>
      <vt:lpstr>Was macht der SEB?  </vt:lpstr>
      <vt:lpstr>Unterstützungsmöglichkeiten des SEB</vt:lpstr>
      <vt:lpstr>Beispiele für Beteiligung des SEB</vt:lpstr>
      <vt:lpstr>Wahl:</vt:lpstr>
      <vt:lpstr>Praxisfall </vt:lpstr>
    </vt:vector>
  </TitlesOfParts>
  <Company>Verbandsgemeinde Wonnegau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Aufgaben Klassenelternsprecher*in</dc:title>
  <dc:creator>Clemenz, Sabine</dc:creator>
  <cp:lastModifiedBy>Manfred Kratz</cp:lastModifiedBy>
  <cp:revision>5</cp:revision>
  <dcterms:created xsi:type="dcterms:W3CDTF">2022-10-14T06:00:29Z</dcterms:created>
  <dcterms:modified xsi:type="dcterms:W3CDTF">2022-10-27T08:18:57Z</dcterms:modified>
</cp:coreProperties>
</file>